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4/4/1441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Describe the pictures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3908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conversation  lectures\pictures\ad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42493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36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conversation  lectures\pictures\car r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6385"/>
            <a:ext cx="8136904" cy="597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99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conversation  lectures\pictures\skydiv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08783" cy="539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16752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Describe the pictures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Describe the pictures</dc:title>
  <dc:creator>dijla isp</dc:creator>
  <cp:lastModifiedBy>dijla isp</cp:lastModifiedBy>
  <cp:revision>1</cp:revision>
  <dcterms:modified xsi:type="dcterms:W3CDTF">2019-12-01T18:16:17Z</dcterms:modified>
</cp:coreProperties>
</file>