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4/4/1441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Describe the pictures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8390862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esktop\conversation  lectures\pictures\adv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76672"/>
            <a:ext cx="8424936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90367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conversation  lectures\pictures\car ra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6385"/>
            <a:ext cx="8136904" cy="5978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9962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conversation  lectures\pictures\skydivin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764704"/>
            <a:ext cx="8108783" cy="53952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616752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</Words>
  <Application>Microsoft Office PowerPoint</Application>
  <PresentationFormat>عرض على الشاشة (3:4)‏</PresentationFormat>
  <Paragraphs>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سمة Office</vt:lpstr>
      <vt:lpstr>Describe the pictures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Describe the pictures</dc:title>
  <dc:creator>dijla isp</dc:creator>
  <cp:lastModifiedBy>dijla isp</cp:lastModifiedBy>
  <cp:revision>1</cp:revision>
  <dcterms:modified xsi:type="dcterms:W3CDTF">2019-12-01T18:16:17Z</dcterms:modified>
</cp:coreProperties>
</file>